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7" r:id="rId1"/>
  </p:sldMasterIdLst>
  <p:sldIdLst>
    <p:sldId id="258" r:id="rId2"/>
    <p:sldId id="259" r:id="rId3"/>
    <p:sldId id="260" r:id="rId4"/>
    <p:sldId id="261" r:id="rId5"/>
  </p:sldIdLst>
  <p:sldSz cx="3813175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 snapToObjects="1">
      <p:cViewPr varScale="1">
        <p:scale>
          <a:sx n="278" d="100"/>
          <a:sy n="278" d="100"/>
        </p:scale>
        <p:origin x="20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>
            <a:off x="1" y="1"/>
            <a:ext cx="3813175" cy="3173413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43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318736" y="943212"/>
            <a:ext cx="3175702" cy="12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403" b="1" i="0" dirty="0">
                <a:solidFill>
                  <a:schemeClr val="bg1"/>
                </a:solidFill>
                <a:latin typeface="Franklin Gothic Demi" panose="020B0603020102020204" pitchFamily="34" charset="0"/>
              </a:rPr>
              <a:t>Fibroid symptoms don’t take days off. </a:t>
            </a:r>
          </a:p>
          <a:p>
            <a:pPr algn="l">
              <a:lnSpc>
                <a:spcPct val="100000"/>
              </a:lnSpc>
            </a:pPr>
            <a:r>
              <a:rPr lang="en-US" sz="2403" b="0" i="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Let’s change that. </a:t>
            </a:r>
            <a:endParaRPr lang="en-US" sz="2403" b="0" i="0" dirty="0"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318736" y="2144888"/>
            <a:ext cx="2765048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18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22" b="0" i="0" spc="124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SCHEDULE AN APPOINTMENT›</a:t>
            </a:r>
            <a:endParaRPr lang="en-US" sz="1322" b="0" i="0" spc="124" dirty="0">
              <a:latin typeface="Franklin Gothic Medium" panose="020B06030201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6EA099-62B0-7342-9932-B7A427163094}"/>
              </a:ext>
            </a:extLst>
          </p:cNvPr>
          <p:cNvSpPr/>
          <p:nvPr userDrawn="1"/>
        </p:nvSpPr>
        <p:spPr>
          <a:xfrm>
            <a:off x="-56173" y="-514217"/>
            <a:ext cx="3656868" cy="480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487ADF45-17B2-B642-A45B-19A00C49EA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18080" y="130688"/>
            <a:ext cx="1282614" cy="5772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81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8C7E83-AE76-6941-A4C8-C62819111E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355" y="2866287"/>
            <a:ext cx="933339" cy="1764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DFFF41-4ADC-E143-88F2-948FE8C51D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261" y="2885125"/>
            <a:ext cx="808389" cy="13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79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3134285-184C-DD46-9A05-AACCB028E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85" t="-3672" r="2545" b="26229"/>
          <a:stretch/>
        </p:blipFill>
        <p:spPr>
          <a:xfrm>
            <a:off x="0" y="1126273"/>
            <a:ext cx="3813175" cy="20471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 rot="5400000">
            <a:off x="1225016" y="-61398"/>
            <a:ext cx="1363143" cy="3813175"/>
          </a:xfrm>
          <a:prstGeom prst="rect">
            <a:avLst/>
          </a:prstGeom>
          <a:gradFill>
            <a:gsLst>
              <a:gs pos="29000">
                <a:schemeClr val="bg1">
                  <a:alpha val="0"/>
                </a:schemeClr>
              </a:gs>
              <a:gs pos="9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43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249805" y="716035"/>
            <a:ext cx="3313563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42" b="0" i="0" dirty="0">
                <a:solidFill>
                  <a:srgbClr val="3B57A2"/>
                </a:solidFill>
                <a:latin typeface="Franklin Gothic Medium" panose="020B0603020102020204" pitchFamily="34" charset="0"/>
              </a:rPr>
              <a:t>Fibroid symptoms don’t take days off.</a:t>
            </a:r>
          </a:p>
          <a:p>
            <a:pPr algn="ctr">
              <a:lnSpc>
                <a:spcPct val="100000"/>
              </a:lnSpc>
            </a:pPr>
            <a:r>
              <a:rPr lang="en-US" sz="1682" b="1" i="0" dirty="0">
                <a:solidFill>
                  <a:srgbClr val="3B57A2"/>
                </a:solidFill>
                <a:latin typeface="Franklin Gothic Demi" panose="020B0603020102020204" pitchFamily="34" charset="0"/>
              </a:rPr>
              <a:t>Let’s change that.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337885" y="1262937"/>
            <a:ext cx="3137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8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spc="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Find out if the </a:t>
            </a:r>
            <a:r>
              <a:rPr lang="en-US" sz="1200" b="0" i="0" spc="0" dirty="0" err="1">
                <a:solidFill>
                  <a:srgbClr val="3B57A2"/>
                </a:solidFill>
                <a:latin typeface="Franklin Gothic Medium Cond" panose="020B0606030402020204" pitchFamily="34" charset="0"/>
              </a:rPr>
              <a:t>Acessa</a:t>
            </a:r>
            <a:r>
              <a:rPr lang="en-US" sz="1200" b="0" i="0" spc="0" baseline="3000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®</a:t>
            </a:r>
            <a:r>
              <a:rPr lang="en-US" sz="1200" b="0" i="0" spc="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 procedure is right for you ›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C9618E-50F9-4E44-A957-5170B80CC901}"/>
              </a:ext>
            </a:extLst>
          </p:cNvPr>
          <p:cNvSpPr/>
          <p:nvPr userDrawn="1"/>
        </p:nvSpPr>
        <p:spPr>
          <a:xfrm>
            <a:off x="-56173" y="-514217"/>
            <a:ext cx="3656868" cy="480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49DE39A8-47DB-774F-982D-21714131FB9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89902" y="158831"/>
            <a:ext cx="810793" cy="31504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2">
                <a:solidFill>
                  <a:srgbClr val="3B57A2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691C7D2-3A02-A043-B313-29AB988060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62383" y="2938777"/>
            <a:ext cx="802000" cy="1516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E6230E-5C28-884A-80AA-FD24AA07734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41586" y="2936999"/>
            <a:ext cx="748316" cy="12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84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>
            <a:off x="1" y="1"/>
            <a:ext cx="3813175" cy="3173413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43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457079" y="1145389"/>
            <a:ext cx="2886335" cy="980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84" b="1" i="0" dirty="0">
                <a:solidFill>
                  <a:schemeClr val="bg1"/>
                </a:solidFill>
                <a:latin typeface="Franklin Gothic Demi" panose="020B0603020102020204" pitchFamily="34" charset="0"/>
              </a:rPr>
              <a:t>Seeking fibroid treatment? </a:t>
            </a:r>
            <a:endParaRPr lang="en-US" sz="2884" b="1" i="0" dirty="0">
              <a:latin typeface="Franklin Gothic Demi" panose="020B0603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383023" y="2125401"/>
            <a:ext cx="3034446" cy="286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8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62" b="0" i="0" spc="124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SCHEDULE AN APPOINTMENT›</a:t>
            </a:r>
            <a:endParaRPr lang="en-US" sz="1262" b="0" i="0" spc="124" dirty="0">
              <a:latin typeface="Franklin Gothic Medium" panose="020B06030201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93E085-D011-A14F-84FE-9FB66582EB31}"/>
              </a:ext>
            </a:extLst>
          </p:cNvPr>
          <p:cNvSpPr/>
          <p:nvPr userDrawn="1"/>
        </p:nvSpPr>
        <p:spPr>
          <a:xfrm>
            <a:off x="-56173" y="-514217"/>
            <a:ext cx="3656868" cy="480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97125E91-980F-B049-8629-D4F1D4013F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18080" y="130688"/>
            <a:ext cx="1282614" cy="5772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81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06612E-8280-4B4B-A08E-DA040C1D5B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355" y="2866287"/>
            <a:ext cx="933339" cy="1764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C92BB5-DED5-C444-B5A0-2ABF4A68D2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72261" y="2885125"/>
            <a:ext cx="808389" cy="13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568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D4A056-A3EB-DC43-9DF0-2C58C80A8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1983" t="12014" r="19116"/>
          <a:stretch/>
        </p:blipFill>
        <p:spPr>
          <a:xfrm>
            <a:off x="0" y="20422"/>
            <a:ext cx="2132434" cy="314813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 rot="10800000">
            <a:off x="912317" y="4860"/>
            <a:ext cx="1478559" cy="317341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1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43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2233348" y="732120"/>
            <a:ext cx="14785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0" i="0" dirty="0">
                <a:solidFill>
                  <a:srgbClr val="3B57A2"/>
                </a:solidFill>
                <a:latin typeface="Franklin Gothic Medium" panose="020B0603020102020204" pitchFamily="34" charset="0"/>
              </a:rPr>
              <a:t>Seeking fibroid treatment?</a:t>
            </a:r>
          </a:p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3B57A2"/>
                </a:solidFill>
                <a:latin typeface="Franklin Gothic Demi" panose="020B0603020102020204" pitchFamily="34" charset="0"/>
              </a:rPr>
              <a:t>We now offer the </a:t>
            </a:r>
            <a:r>
              <a:rPr lang="en-US" sz="1400" b="1" i="0" dirty="0" err="1">
                <a:solidFill>
                  <a:srgbClr val="3B57A2"/>
                </a:solidFill>
                <a:latin typeface="Franklin Gothic Demi" panose="020B0603020102020204" pitchFamily="34" charset="0"/>
              </a:rPr>
              <a:t>Acessa</a:t>
            </a:r>
            <a:r>
              <a:rPr lang="en-US" sz="1400" b="1" i="0" baseline="30000" dirty="0">
                <a:solidFill>
                  <a:srgbClr val="3B57A2"/>
                </a:solidFill>
                <a:latin typeface="Franklin Gothic Demi" panose="020B0603020102020204" pitchFamily="34" charset="0"/>
              </a:rPr>
              <a:t>®</a:t>
            </a:r>
            <a:r>
              <a:rPr lang="en-US" sz="1400" b="1" i="0" dirty="0">
                <a:solidFill>
                  <a:srgbClr val="3B57A2"/>
                </a:solidFill>
                <a:latin typeface="Franklin Gothic Demi" panose="020B0603020102020204" pitchFamily="34" charset="0"/>
              </a:rPr>
              <a:t> procedure.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856B6F-FE96-0540-B717-B35C5D679213}"/>
              </a:ext>
            </a:extLst>
          </p:cNvPr>
          <p:cNvSpPr/>
          <p:nvPr userDrawn="1"/>
        </p:nvSpPr>
        <p:spPr>
          <a:xfrm>
            <a:off x="-56173" y="-514217"/>
            <a:ext cx="3656868" cy="480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41450" indent="-141450">
              <a:buAutoNum type="arabicPeriod"/>
            </a:pPr>
            <a:r>
              <a:rPr lang="en-US" sz="1262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7F9AAADF-59C7-E140-BAD6-58C3E598B08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66022" y="2625411"/>
            <a:ext cx="1234673" cy="4308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2">
                <a:solidFill>
                  <a:srgbClr val="3B57A2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2193621" y="1964194"/>
            <a:ext cx="1579474" cy="536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8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42" b="0" i="0" spc="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Schedule an Appointment ›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CB187A-C551-7347-9A90-951EFBD1F8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18601" y="310849"/>
            <a:ext cx="745286" cy="140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73C90E0-991F-7F4F-834E-4BEA56ED6F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18601" y="117115"/>
            <a:ext cx="756317" cy="12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79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156" y="168955"/>
            <a:ext cx="3288863" cy="613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156" y="844774"/>
            <a:ext cx="3288863" cy="201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156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AE561-A9A0-1740-B537-3E217850E937}" type="datetimeFigureOut">
              <a:rPr lang="en-US" smtClean="0"/>
              <a:t>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3114" y="2941284"/>
            <a:ext cx="1286947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93055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CC0C7-8E63-C143-AAB7-47B667A72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7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txStyles>
    <p:titleStyle>
      <a:lvl1pPr algn="l" defTabSz="381305" rtl="0" eaLnBrk="1" latinLnBrk="0" hangingPunct="1">
        <a:lnSpc>
          <a:spcPct val="90000"/>
        </a:lnSpc>
        <a:spcBef>
          <a:spcPct val="0"/>
        </a:spcBef>
        <a:buNone/>
        <a:defRPr sz="18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326" indent="-95326" algn="l" defTabSz="38130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1pPr>
      <a:lvl2pPr marL="285979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47663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834" kern="1200">
          <a:solidFill>
            <a:schemeClr val="tx1"/>
          </a:solidFill>
          <a:latin typeface="+mn-lt"/>
          <a:ea typeface="+mn-ea"/>
          <a:cs typeface="+mn-cs"/>
        </a:defRPr>
      </a:lvl3pPr>
      <a:lvl4pPr marL="66728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857936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1048588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3924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2989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0545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65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305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195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261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326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3914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456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5219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2BB9D0-0A18-CF46-BD97-40CFCBE1E5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BB9820-50DA-9E46-9228-956DAC8B6452}"/>
              </a:ext>
            </a:extLst>
          </p:cNvPr>
          <p:cNvSpPr/>
          <p:nvPr/>
        </p:nvSpPr>
        <p:spPr>
          <a:xfrm>
            <a:off x="2661481" y="190117"/>
            <a:ext cx="870131" cy="385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249163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72ECC28-2685-ED4C-BFE5-F9BF95D477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7830E9-BF12-CF42-8B26-8D8FEED2E667}"/>
              </a:ext>
            </a:extLst>
          </p:cNvPr>
          <p:cNvSpPr/>
          <p:nvPr/>
        </p:nvSpPr>
        <p:spPr>
          <a:xfrm>
            <a:off x="2834210" y="154165"/>
            <a:ext cx="722176" cy="319709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193923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127D9AD-1DBD-9E46-80E3-9C97FE45CC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69B958-6F37-CB4B-8E32-AED6697C0947}"/>
              </a:ext>
            </a:extLst>
          </p:cNvPr>
          <p:cNvSpPr/>
          <p:nvPr/>
        </p:nvSpPr>
        <p:spPr>
          <a:xfrm>
            <a:off x="2661481" y="190117"/>
            <a:ext cx="870131" cy="385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5774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E5247C-457B-1140-BB40-5FAABDBCD2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E1E10D-A440-7743-84F9-654941CD22EA}"/>
              </a:ext>
            </a:extLst>
          </p:cNvPr>
          <p:cNvSpPr/>
          <p:nvPr/>
        </p:nvSpPr>
        <p:spPr>
          <a:xfrm>
            <a:off x="2525129" y="2625411"/>
            <a:ext cx="916458" cy="405718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591360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8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Franklin Gothic Demi</vt:lpstr>
      <vt:lpstr>Franklin Gothic Medium</vt:lpstr>
      <vt:lpstr>Franklin Gothic Medium Cond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Wofford</dc:creator>
  <cp:lastModifiedBy>Emily Wofford</cp:lastModifiedBy>
  <cp:revision>16</cp:revision>
  <dcterms:created xsi:type="dcterms:W3CDTF">2021-01-28T17:29:38Z</dcterms:created>
  <dcterms:modified xsi:type="dcterms:W3CDTF">2021-02-02T21:21:54Z</dcterms:modified>
</cp:coreProperties>
</file>