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</p:sldMasterIdLst>
  <p:sldIdLst>
    <p:sldId id="258" r:id="rId2"/>
    <p:sldId id="259" r:id="rId3"/>
    <p:sldId id="260" r:id="rId4"/>
    <p:sldId id="261" r:id="rId5"/>
  </p:sldIdLst>
  <p:sldSz cx="3173413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278" d="100"/>
          <a:sy n="278" d="100"/>
        </p:scale>
        <p:origin x="15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>
            <a:off x="0" y="0"/>
            <a:ext cx="3173413" cy="3173413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8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265259" y="943212"/>
            <a:ext cx="26428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2000" b="1" i="0" dirty="0">
                <a:solidFill>
                  <a:schemeClr val="bg1"/>
                </a:solidFill>
                <a:latin typeface="Franklin Gothic Demi" panose="020B0603020102020204" pitchFamily="34" charset="0"/>
              </a:rPr>
              <a:t>Fibroid symptoms don’t take days off. </a:t>
            </a:r>
          </a:p>
          <a:p>
            <a:pPr algn="l">
              <a:lnSpc>
                <a:spcPct val="100000"/>
              </a:lnSpc>
            </a:pPr>
            <a:r>
              <a:rPr lang="en-US" sz="2000" b="0" i="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Let’s change that. </a:t>
            </a:r>
            <a:endParaRPr lang="en-US" sz="2000" b="0" i="0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298641" y="2014969"/>
            <a:ext cx="2301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156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i="0" spc="103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SCHEDULE AN APPOINTMENT›</a:t>
            </a:r>
            <a:endParaRPr lang="en-US" sz="1100" b="0" i="0" spc="103" dirty="0">
              <a:latin typeface="Franklin Gothic Medium" panose="020B06030201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6EA099-62B0-7342-9932-B7A427163094}"/>
              </a:ext>
            </a:extLst>
          </p:cNvPr>
          <p:cNvSpPr/>
          <p:nvPr userDrawn="1"/>
        </p:nvSpPr>
        <p:spPr>
          <a:xfrm>
            <a:off x="-46749" y="-514217"/>
            <a:ext cx="30433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D284AB1-EF54-BB42-B3CF-BBC23039A8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8191" y="2859259"/>
            <a:ext cx="808390" cy="152818"/>
          </a:xfrm>
          <a:prstGeom prst="rect">
            <a:avLst/>
          </a:prstGeom>
        </p:spPr>
      </p:pic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487ADF45-17B2-B642-A45B-19A00C49EA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29160" y="130688"/>
            <a:ext cx="1067421" cy="5772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A1FFCA-7ED6-7940-9220-CBCB95CF70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987" y="2866287"/>
            <a:ext cx="808389" cy="13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85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3134285-184C-DD46-9A05-AACCB028EA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00" t="15533" r="14273" b="20845"/>
          <a:stretch/>
        </p:blipFill>
        <p:spPr>
          <a:xfrm>
            <a:off x="0" y="1586707"/>
            <a:ext cx="3173413" cy="158670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 rot="5400000">
            <a:off x="1163056" y="415950"/>
            <a:ext cx="847304" cy="3173413"/>
          </a:xfrm>
          <a:prstGeom prst="rect">
            <a:avLst/>
          </a:prstGeom>
          <a:gradFill>
            <a:gsLst>
              <a:gs pos="29000">
                <a:schemeClr val="bg1">
                  <a:alpha val="0"/>
                </a:schemeClr>
              </a:gs>
              <a:gs pos="9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8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207894" y="716035"/>
            <a:ext cx="27576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 i="0" dirty="0">
                <a:solidFill>
                  <a:srgbClr val="3B57A2"/>
                </a:solidFill>
                <a:latin typeface="Franklin Gothic Medium" panose="020B0603020102020204" pitchFamily="34" charset="0"/>
              </a:rPr>
              <a:t>Fibroid symptoms don’t take days off.</a:t>
            </a:r>
          </a:p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Let’s change that.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281196" y="1262936"/>
            <a:ext cx="27895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56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Find out if the </a:t>
            </a:r>
            <a:r>
              <a:rPr lang="en-US" sz="1050" b="0" i="0" spc="0" dirty="0" err="1">
                <a:solidFill>
                  <a:srgbClr val="3B57A2"/>
                </a:solidFill>
                <a:latin typeface="Franklin Gothic Medium Cond" panose="020B0606030402020204" pitchFamily="34" charset="0"/>
              </a:rPr>
              <a:t>Acessa</a:t>
            </a:r>
            <a:r>
              <a:rPr lang="en-US" sz="1050" b="0" i="0" spc="0" baseline="300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®</a:t>
            </a:r>
            <a:r>
              <a:rPr lang="en-US" sz="1050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 procedure is right for you ›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C9618E-50F9-4E44-A957-5170B80CC901}"/>
              </a:ext>
            </a:extLst>
          </p:cNvPr>
          <p:cNvSpPr/>
          <p:nvPr userDrawn="1"/>
        </p:nvSpPr>
        <p:spPr>
          <a:xfrm>
            <a:off x="-46749" y="-514217"/>
            <a:ext cx="30433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F102505-3AA4-AD4D-9AFC-5E5B91C500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76833" y="2920663"/>
            <a:ext cx="793913" cy="150081"/>
          </a:xfrm>
          <a:prstGeom prst="rect">
            <a:avLst/>
          </a:prstGeom>
        </p:spPr>
      </p:pic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49DE39A8-47DB-774F-982D-21714131FB9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21821" y="158830"/>
            <a:ext cx="674761" cy="3150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rgbClr val="3B57A2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AA6838-71CC-844D-B47B-61A7DA6DF9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76833" y="2712607"/>
            <a:ext cx="793913" cy="13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547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>
            <a:off x="0" y="0"/>
            <a:ext cx="3173413" cy="3173413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8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380391" y="1145388"/>
            <a:ext cx="2402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chemeClr val="bg1"/>
                </a:solidFill>
                <a:latin typeface="Franklin Gothic Demi" panose="020B0603020102020204" pitchFamily="34" charset="0"/>
              </a:rPr>
              <a:t>Seeking fibroid treatment? </a:t>
            </a:r>
            <a:endParaRPr lang="en-US" sz="2400" b="1" i="0" dirty="0">
              <a:latin typeface="Franklin Gothic Demi" panose="020B0603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324037" y="2025745"/>
            <a:ext cx="25253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56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0" i="0" spc="103" dirty="0">
                <a:solidFill>
                  <a:schemeClr val="bg1"/>
                </a:solidFill>
                <a:latin typeface="Franklin Gothic Medium" panose="020B0603020102020204" pitchFamily="34" charset="0"/>
              </a:rPr>
              <a:t>SCHEDULE AN APPOINTMENT›</a:t>
            </a:r>
            <a:endParaRPr lang="en-US" sz="1050" b="0" i="0" spc="103" dirty="0">
              <a:latin typeface="Franklin Gothic Medium" panose="020B06030201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93E085-D011-A14F-84FE-9FB66582EB31}"/>
              </a:ext>
            </a:extLst>
          </p:cNvPr>
          <p:cNvSpPr/>
          <p:nvPr userDrawn="1"/>
        </p:nvSpPr>
        <p:spPr>
          <a:xfrm>
            <a:off x="-46749" y="-514217"/>
            <a:ext cx="30433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97125E91-980F-B049-8629-D4F1D4013F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29160" y="130688"/>
            <a:ext cx="1067421" cy="5772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D0D661-A58B-3B4A-9224-51D3DBC9D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8191" y="2859259"/>
            <a:ext cx="808390" cy="1528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5D60A2-6E63-D143-8728-F28AE2C261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91987" y="2866287"/>
            <a:ext cx="808389" cy="13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00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D4A056-A3EB-DC43-9DF0-2C58C80A86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1619" t="9450" r="20490" b="8537"/>
          <a:stretch/>
        </p:blipFill>
        <p:spPr>
          <a:xfrm>
            <a:off x="-1" y="-1"/>
            <a:ext cx="2200075" cy="31734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0BDA53C-D667-6F4E-B112-9FD4776DCE9C}"/>
              </a:ext>
            </a:extLst>
          </p:cNvPr>
          <p:cNvSpPr/>
          <p:nvPr userDrawn="1"/>
        </p:nvSpPr>
        <p:spPr>
          <a:xfrm rot="10800000">
            <a:off x="1007559" y="-3"/>
            <a:ext cx="1230491" cy="317341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1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8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05BE92-2FF1-D949-BEF1-2EADE6E76D38}"/>
              </a:ext>
            </a:extLst>
          </p:cNvPr>
          <p:cNvSpPr txBox="1"/>
          <p:nvPr userDrawn="1"/>
        </p:nvSpPr>
        <p:spPr>
          <a:xfrm>
            <a:off x="1858644" y="579199"/>
            <a:ext cx="12304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0" i="0" dirty="0">
                <a:solidFill>
                  <a:srgbClr val="3B57A2"/>
                </a:solidFill>
                <a:latin typeface="Franklin Gothic Medium" panose="020B0603020102020204" pitchFamily="34" charset="0"/>
              </a:rPr>
              <a:t>Seeking fibroid treatment?</a:t>
            </a:r>
          </a:p>
          <a:p>
            <a:pPr algn="ctr">
              <a:lnSpc>
                <a:spcPct val="100000"/>
              </a:lnSpc>
            </a:pPr>
            <a:r>
              <a:rPr lang="en-US" sz="1400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We now offer the </a:t>
            </a:r>
            <a:r>
              <a:rPr lang="en-US" sz="1400" b="1" i="0" dirty="0" err="1">
                <a:solidFill>
                  <a:srgbClr val="3B57A2"/>
                </a:solidFill>
                <a:latin typeface="Franklin Gothic Demi" panose="020B0603020102020204" pitchFamily="34" charset="0"/>
              </a:rPr>
              <a:t>Acessa</a:t>
            </a:r>
            <a:r>
              <a:rPr lang="en-US" sz="1400" b="1" i="0" baseline="30000" dirty="0">
                <a:solidFill>
                  <a:srgbClr val="3B57A2"/>
                </a:solidFill>
                <a:latin typeface="Franklin Gothic Demi" panose="020B0603020102020204" pitchFamily="34" charset="0"/>
              </a:rPr>
              <a:t>®</a:t>
            </a:r>
            <a:r>
              <a:rPr lang="en-US" sz="1400" b="1" i="0" dirty="0">
                <a:solidFill>
                  <a:srgbClr val="3B57A2"/>
                </a:solidFill>
                <a:latin typeface="Franklin Gothic Demi" panose="020B0603020102020204" pitchFamily="34" charset="0"/>
              </a:rPr>
              <a:t> procedure.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856B6F-FE96-0540-B717-B35C5D679213}"/>
              </a:ext>
            </a:extLst>
          </p:cNvPr>
          <p:cNvSpPr/>
          <p:nvPr userDrawn="1"/>
        </p:nvSpPr>
        <p:spPr>
          <a:xfrm>
            <a:off x="-46749" y="-514217"/>
            <a:ext cx="304333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Insert PNG of logo in “Insert Logo Here”</a:t>
            </a:r>
          </a:p>
          <a:p>
            <a:pPr marL="117718" indent="-117718">
              <a:buAutoNum type="arabicPeriod"/>
            </a:pPr>
            <a:r>
              <a:rPr lang="en-US" sz="1050" dirty="0">
                <a:latin typeface="Franklin Gothic Medium" panose="020B0603020102020204" pitchFamily="34" charset="0"/>
              </a:rPr>
              <a:t>Export as JPG when done</a:t>
            </a:r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7F9AAADF-59C7-E140-BAD6-58C3E598B08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69058" y="2625410"/>
            <a:ext cx="1027524" cy="4308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000">
                <a:solidFill>
                  <a:srgbClr val="3B57A2"/>
                </a:solidFill>
                <a:latin typeface="Franklin Gothic Medium" panose="020B0603020102020204" pitchFamily="34" charset="0"/>
              </a:defRPr>
            </a:lvl1pPr>
          </a:lstStyle>
          <a:p>
            <a:r>
              <a:rPr lang="en-US" dirty="0"/>
              <a:t>Insert Logo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F5DCFB-096D-C64D-90BC-6F07938ECB9D}"/>
              </a:ext>
            </a:extLst>
          </p:cNvPr>
          <p:cNvSpPr txBox="1"/>
          <p:nvPr userDrawn="1"/>
        </p:nvSpPr>
        <p:spPr>
          <a:xfrm>
            <a:off x="1825582" y="1964194"/>
            <a:ext cx="1314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569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spc="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Schedule an Appointment ›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3A89BBE-3CAC-7A42-821A-08B8C0D06C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10895" y="301479"/>
            <a:ext cx="745286" cy="1408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E37D37-A2A6-8140-8375-79618654F2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10895" y="107745"/>
            <a:ext cx="756317" cy="12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08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172" y="168955"/>
            <a:ext cx="2737069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172" y="844774"/>
            <a:ext cx="2737069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172" y="2941284"/>
            <a:ext cx="714018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AE561-A9A0-1740-B537-3E217850E937}" type="datetimeFigureOut">
              <a:rPr lang="en-US" smtClean="0"/>
              <a:t>2/2/21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1193" y="2941284"/>
            <a:ext cx="107102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1223" y="2941284"/>
            <a:ext cx="714018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CC0C7-8E63-C143-AAB7-47B667A72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43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</p:sldLayoutIdLst>
  <p:txStyles>
    <p:titleStyle>
      <a:lvl1pPr algn="l" defTabSz="317297" rtl="0" eaLnBrk="1" latinLnBrk="0" hangingPunct="1">
        <a:lnSpc>
          <a:spcPct val="90000"/>
        </a:lnSpc>
        <a:spcBef>
          <a:spcPct val="0"/>
        </a:spcBef>
        <a:buNone/>
        <a:defRPr sz="152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24" indent="-79324" algn="l" defTabSz="317297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7973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621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269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3918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2566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215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89863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8511" indent="-79324" algn="l" defTabSz="317297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648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297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5945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594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242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1890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0539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187" algn="l" defTabSz="317297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27C49C5-BE6B-B64F-86C4-AB66A80E7CC0}"/>
              </a:ext>
            </a:extLst>
          </p:cNvPr>
          <p:cNvSpPr/>
          <p:nvPr/>
        </p:nvSpPr>
        <p:spPr>
          <a:xfrm>
            <a:off x="1987806" y="208986"/>
            <a:ext cx="950128" cy="420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CFA029-88AE-7B4C-B440-AD07DD5AA6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9163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56EC59-66C5-A64A-8135-10C414CA9F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52562D-37C5-F34F-BBBA-A878E1A5ACDB}"/>
              </a:ext>
            </a:extLst>
          </p:cNvPr>
          <p:cNvSpPr/>
          <p:nvPr/>
        </p:nvSpPr>
        <p:spPr>
          <a:xfrm>
            <a:off x="2108340" y="85253"/>
            <a:ext cx="950128" cy="420624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193923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7C00DF-B309-8C4E-BC56-9C88FB9C18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1EBD89-B8DC-3849-BB23-143FD623DA2F}"/>
              </a:ext>
            </a:extLst>
          </p:cNvPr>
          <p:cNvSpPr/>
          <p:nvPr/>
        </p:nvSpPr>
        <p:spPr>
          <a:xfrm>
            <a:off x="1987806" y="208986"/>
            <a:ext cx="950128" cy="420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3B57A2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5774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F0450F7-75C1-8F49-92B8-3777F9AE48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EA5DED-FB69-6B44-B53B-56277A07F823}"/>
              </a:ext>
            </a:extLst>
          </p:cNvPr>
          <p:cNvSpPr/>
          <p:nvPr/>
        </p:nvSpPr>
        <p:spPr>
          <a:xfrm>
            <a:off x="2007756" y="2635673"/>
            <a:ext cx="950128" cy="420624"/>
          </a:xfrm>
          <a:prstGeom prst="rect">
            <a:avLst/>
          </a:prstGeom>
          <a:solidFill>
            <a:srgbClr val="3B5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Franklin Gothic Medium Cond" panose="020B06060304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591360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8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Franklin Gothic Demi</vt:lpstr>
      <vt:lpstr>Franklin Gothic Medium</vt:lpstr>
      <vt:lpstr>Franklin Gothic Medium Cond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Wofford</dc:creator>
  <cp:lastModifiedBy>Emily Wofford</cp:lastModifiedBy>
  <cp:revision>14</cp:revision>
  <dcterms:created xsi:type="dcterms:W3CDTF">2021-01-28T17:29:38Z</dcterms:created>
  <dcterms:modified xsi:type="dcterms:W3CDTF">2021-02-02T21:21:17Z</dcterms:modified>
</cp:coreProperties>
</file>